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34500" y="-1809750"/>
            <a:ext cx="5524500" cy="5524500"/>
          </a:xfrm>
          <a:prstGeom prst="ellipse">
            <a:avLst/>
          </a:prstGeom>
          <a:solidFill>
            <a:srgbClr val="6D4AF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981200"/>
            <a:ext cx="1036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spc="150" kern="0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FICTIONAL EXAMPLE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914400" y="2343150"/>
            <a:ext cx="685800" cy="57150"/>
          </a:xfrm>
          <a:prstGeom prst="roundRect">
            <a:avLst>
              <a:gd name="adj" fmla="val 50000"/>
            </a:avLst>
          </a:prstGeom>
          <a:solidFill>
            <a:srgbClr val="6D4AF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647950"/>
            <a:ext cx="103632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510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Northstar Workshop</a:t>
            </a:r>
            <a:endParaRPr lang="en-US" sz="5100" dirty="0"/>
          </a:p>
        </p:txBody>
      </p:sp>
      <p:sp>
        <p:nvSpPr>
          <p:cNvPr id="6" name="Text 4"/>
          <p:cNvSpPr/>
          <p:nvPr/>
        </p:nvSpPr>
        <p:spPr>
          <a:xfrm>
            <a:off x="914400" y="4457700"/>
            <a:ext cx="876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025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12 interviews. Four weeks. One improvement to test.</a:t>
            </a:r>
            <a:endParaRPr lang="en-US" sz="20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34500" y="-1809750"/>
            <a:ext cx="5524500" cy="5524500"/>
          </a:xfrm>
          <a:prstGeom prst="ellipse">
            <a:avLst/>
          </a:prstGeom>
          <a:solidFill>
            <a:srgbClr val="6D4AF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809750"/>
            <a:ext cx="1036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spc="225" kern="0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FICTIONAL EXAMPLE · THE DECISION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914400" y="2209800"/>
            <a:ext cx="685800" cy="57150"/>
          </a:xfrm>
          <a:prstGeom prst="roundRect">
            <a:avLst>
              <a:gd name="adj" fmla="val 50000"/>
            </a:avLst>
          </a:prstGeom>
          <a:solidFill>
            <a:srgbClr val="6D4AF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552700"/>
            <a:ext cx="103632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570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Learn why new users stop after the first session</a:t>
            </a:r>
            <a:endParaRPr lang="en-US" sz="5700" dirty="0"/>
          </a:p>
        </p:txBody>
      </p:sp>
      <p:sp>
        <p:nvSpPr>
          <p:cNvPr id="6" name="Text 4"/>
          <p:cNvSpPr/>
          <p:nvPr/>
        </p:nvSpPr>
        <p:spPr>
          <a:xfrm>
            <a:off x="914400" y="4533900"/>
            <a:ext cx="91440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025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Decide whether a focused four-week interview pilot is the right next step.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914400" y="5867400"/>
            <a:ext cx="10363200" cy="9525"/>
          </a:xfrm>
          <a:prstGeom prst="rect">
            <a:avLst/>
          </a:prstGeom>
          <a:solidFill>
            <a:srgbClr val="D3DAE4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6057900"/>
            <a:ext cx="1036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25" spc="75" kern="0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Fictional example</a:t>
            </a:r>
            <a:endParaRPr lang="en-US" sz="14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438150"/>
            <a:ext cx="1036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spc="150" kern="0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FICTIONAL EXAMPLE · THE PLAN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914400" y="800100"/>
            <a:ext cx="103632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 steady cadence across four weeks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914400" y="1676400"/>
            <a:ext cx="533400" cy="38100"/>
          </a:xfrm>
          <a:prstGeom prst="roundRect">
            <a:avLst>
              <a:gd name="adj" fmla="val 50000"/>
            </a:avLst>
          </a:prstGeom>
          <a:solidFill>
            <a:srgbClr val="6D4AFF"/>
          </a:solidFill>
          <a:ln/>
        </p:spPr>
      </p:sp>
      <p:sp>
        <p:nvSpPr>
          <p:cNvPr id="5" name="Shape 3"/>
          <p:cNvSpPr/>
          <p:nvPr/>
        </p:nvSpPr>
        <p:spPr>
          <a:xfrm>
            <a:off x="2209800" y="3257550"/>
            <a:ext cx="7772400" cy="28575"/>
          </a:xfrm>
          <a:prstGeom prst="roundRect">
            <a:avLst>
              <a:gd name="adj" fmla="val 66667"/>
            </a:avLst>
          </a:prstGeom>
          <a:solidFill>
            <a:srgbClr val="6D4AFF"/>
          </a:solidFill>
          <a:ln/>
        </p:spPr>
      </p:sp>
      <p:sp>
        <p:nvSpPr>
          <p:cNvPr id="6" name="Shape 4"/>
          <p:cNvSpPr/>
          <p:nvPr/>
        </p:nvSpPr>
        <p:spPr>
          <a:xfrm>
            <a:off x="2085975" y="3152775"/>
            <a:ext cx="247650" cy="247650"/>
          </a:xfrm>
          <a:prstGeom prst="ellipse">
            <a:avLst/>
          </a:prstGeom>
          <a:solidFill>
            <a:srgbClr val="6D4AFF"/>
          </a:solidFill>
          <a:ln/>
        </p:spPr>
      </p:sp>
      <p:sp>
        <p:nvSpPr>
          <p:cNvPr id="7" name="Text 5"/>
          <p:cNvSpPr/>
          <p:nvPr/>
        </p:nvSpPr>
        <p:spPr>
          <a:xfrm>
            <a:off x="1028700" y="3619500"/>
            <a:ext cx="236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Week 1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028700" y="4210050"/>
            <a:ext cx="2362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 interviews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676775" y="3152775"/>
            <a:ext cx="247650" cy="247650"/>
          </a:xfrm>
          <a:prstGeom prst="ellipse">
            <a:avLst/>
          </a:prstGeom>
          <a:solidFill>
            <a:srgbClr val="6D4AFF"/>
          </a:solidFill>
          <a:ln/>
        </p:spPr>
      </p:sp>
      <p:sp>
        <p:nvSpPr>
          <p:cNvPr id="10" name="Text 8"/>
          <p:cNvSpPr/>
          <p:nvPr/>
        </p:nvSpPr>
        <p:spPr>
          <a:xfrm>
            <a:off x="3619500" y="3619500"/>
            <a:ext cx="236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Week 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619500" y="4210050"/>
            <a:ext cx="2362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 interviews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267575" y="3152775"/>
            <a:ext cx="247650" cy="247650"/>
          </a:xfrm>
          <a:prstGeom prst="ellipse">
            <a:avLst/>
          </a:prstGeom>
          <a:solidFill>
            <a:srgbClr val="6D4AFF"/>
          </a:solidFill>
          <a:ln/>
        </p:spPr>
      </p:sp>
      <p:sp>
        <p:nvSpPr>
          <p:cNvPr id="13" name="Text 11"/>
          <p:cNvSpPr/>
          <p:nvPr/>
        </p:nvSpPr>
        <p:spPr>
          <a:xfrm>
            <a:off x="6210300" y="3619500"/>
            <a:ext cx="236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Week 3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6210300" y="4210050"/>
            <a:ext cx="2362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 interviews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858375" y="3152775"/>
            <a:ext cx="247650" cy="247650"/>
          </a:xfrm>
          <a:prstGeom prst="ellipse">
            <a:avLst/>
          </a:prstGeom>
          <a:solidFill>
            <a:srgbClr val="6D4AFF"/>
          </a:solidFill>
          <a:ln/>
        </p:spPr>
      </p:sp>
      <p:sp>
        <p:nvSpPr>
          <p:cNvPr id="16" name="Text 14"/>
          <p:cNvSpPr/>
          <p:nvPr/>
        </p:nvSpPr>
        <p:spPr>
          <a:xfrm>
            <a:off x="8801100" y="3619500"/>
            <a:ext cx="236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Week 4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801100" y="4210050"/>
            <a:ext cx="2362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5C6B8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 interviews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438150"/>
            <a:ext cx="10363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spc="150" kern="0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FICTIONAL EXAMPLE · SUCCESS CRITERIA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914400" y="800100"/>
            <a:ext cx="103632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Turn conversations into one clear test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914400" y="1676400"/>
            <a:ext cx="533400" cy="38100"/>
          </a:xfrm>
          <a:prstGeom prst="roundRect">
            <a:avLst>
              <a:gd name="adj" fmla="val 50000"/>
            </a:avLst>
          </a:prstGeom>
          <a:solidFill>
            <a:srgbClr val="6D4AF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3181350"/>
            <a:ext cx="5067300" cy="2000250"/>
          </a:xfrm>
          <a:prstGeom prst="roundRect">
            <a:avLst>
              <a:gd name="adj" fmla="val 6667"/>
            </a:avLst>
          </a:prstGeom>
          <a:solidFill>
            <a:srgbClr val="ECEFF3"/>
          </a:solidFill>
          <a:ln w="9525">
            <a:solidFill>
              <a:srgbClr val="D3DA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2050" y="3429000"/>
            <a:ext cx="457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62050" y="3810000"/>
            <a:ext cx="4572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Summarize recurring problems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162050" y="4381500"/>
            <a:ext cx="45720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500" dirty="0">
                <a:solidFill>
                  <a:srgbClr val="334155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Group themes that appear across the interviews.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0300" y="3181350"/>
            <a:ext cx="5067300" cy="2000250"/>
          </a:xfrm>
          <a:prstGeom prst="roundRect">
            <a:avLst>
              <a:gd name="adj" fmla="val 6667"/>
            </a:avLst>
          </a:prstGeom>
          <a:solidFill>
            <a:srgbClr val="ECEFF3"/>
          </a:solidFill>
          <a:ln w="9525">
            <a:solidFill>
              <a:srgbClr val="D3DA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57950" y="3429000"/>
            <a:ext cx="457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A48F7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57950" y="3810000"/>
            <a:ext cx="4572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F172A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Choose one improvement to test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6457950" y="4381500"/>
            <a:ext cx="45720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500" dirty="0">
                <a:solidFill>
                  <a:srgbClr val="334155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Select a focused change for the next learning cycle.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exe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exen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Northstar Workshop</dc:title>
  <dc:subject>PptxGenJS Presentation</dc:subject>
  <dc:creator>Tertin</dc:creator>
  <cp:lastModifiedBy>Tertin</cp:lastModifiedBy>
  <cp:revision>1</cp:revision>
  <dcterms:created xsi:type="dcterms:W3CDTF">2026-09-23T12:54:24Z</dcterms:created>
  <dcterms:modified xsi:type="dcterms:W3CDTF">2026-09-23T12:54:24Z</dcterms:modified>
</cp:coreProperties>
</file>